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handoutMasterIdLst>
    <p:handoutMasterId r:id="rId6"/>
  </p:handoutMasterIdLst>
  <p:sldIdLst>
    <p:sldId id="268" r:id="rId2"/>
    <p:sldId id="267" r:id="rId3"/>
    <p:sldId id="275" r:id="rId4"/>
  </p:sldIdLst>
  <p:sldSz cx="12192000" cy="6858000"/>
  <p:notesSz cx="6858000" cy="9144000"/>
  <p:defaultTextStyle>
    <a:defPPr rtl="0">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A299"/>
    <a:srgbClr val="5B7674"/>
    <a:srgbClr val="133E57"/>
    <a:srgbClr val="184259"/>
    <a:srgbClr val="9C4E4E"/>
    <a:srgbClr val="700000"/>
    <a:srgbClr val="5E2001"/>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F5AB1C69-6EDB-4FF4-983F-18BD219EF32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0" autoAdjust="0"/>
    <p:restoredTop sz="94652" autoAdjust="0"/>
  </p:normalViewPr>
  <p:slideViewPr>
    <p:cSldViewPr snapToGrid="0">
      <p:cViewPr varScale="1">
        <p:scale>
          <a:sx n="98" d="100"/>
          <a:sy n="98" d="100"/>
        </p:scale>
        <p:origin x="72" y="144"/>
      </p:cViewPr>
      <p:guideLst/>
    </p:cSldViewPr>
  </p:slideViewPr>
  <p:notesTextViewPr>
    <p:cViewPr>
      <p:scale>
        <a:sx n="1" d="1"/>
        <a:sy n="1" d="1"/>
      </p:scale>
      <p:origin x="0" y="0"/>
    </p:cViewPr>
  </p:notesTextViewPr>
  <p:notesViewPr>
    <p:cSldViewPr snapToGrid="0">
      <p:cViewPr varScale="1">
        <p:scale>
          <a:sx n="77" d="100"/>
          <a:sy n="77" d="100"/>
        </p:scale>
        <p:origin x="3079"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a:extLst>
              <a:ext uri="{FF2B5EF4-FFF2-40B4-BE49-F238E27FC236}">
                <a16:creationId xmlns:a16="http://schemas.microsoft.com/office/drawing/2014/main" id="{72BF7510-B9ED-40E0-8274-4F64AD62B83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a:p>
        </p:txBody>
      </p:sp>
      <p:sp>
        <p:nvSpPr>
          <p:cNvPr id="3" name="Marcador de fecha 2">
            <a:extLst>
              <a:ext uri="{FF2B5EF4-FFF2-40B4-BE49-F238E27FC236}">
                <a16:creationId xmlns:a16="http://schemas.microsoft.com/office/drawing/2014/main" id="{D95E24B0-B97F-4932-93CD-4307D6181DC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6C233B83-B6D0-418E-B98E-4952F3282A56}" type="datetime1">
              <a:rPr lang="es-ES" smtClean="0"/>
              <a:t>15/11/2022</a:t>
            </a:fld>
            <a:endParaRPr lang="es-ES"/>
          </a:p>
        </p:txBody>
      </p:sp>
      <p:sp>
        <p:nvSpPr>
          <p:cNvPr id="4" name="Marcador de pie de página 3">
            <a:extLst>
              <a:ext uri="{FF2B5EF4-FFF2-40B4-BE49-F238E27FC236}">
                <a16:creationId xmlns:a16="http://schemas.microsoft.com/office/drawing/2014/main" id="{7FC3A0DF-A8A7-4EF4-96E5-757FFFC2A93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a:p>
        </p:txBody>
      </p:sp>
      <p:sp>
        <p:nvSpPr>
          <p:cNvPr id="5" name="Marcador de posición de número de diapositiva 4">
            <a:extLst>
              <a:ext uri="{FF2B5EF4-FFF2-40B4-BE49-F238E27FC236}">
                <a16:creationId xmlns:a16="http://schemas.microsoft.com/office/drawing/2014/main" id="{22BEC987-E8F6-4FD2-BFB2-04815BD1D2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2C078EF9-7F2B-4B20-A25C-9E80C16977B9}" type="slidenum">
              <a:rPr lang="es-ES" smtClean="0"/>
              <a:t>‹Nº›</a:t>
            </a:fld>
            <a:endParaRPr lang="es-ES"/>
          </a:p>
        </p:txBody>
      </p:sp>
    </p:spTree>
    <p:extLst>
      <p:ext uri="{BB962C8B-B14F-4D97-AF65-F5344CB8AC3E}">
        <p14:creationId xmlns:p14="http://schemas.microsoft.com/office/powerpoint/2010/main" val="2500114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B9813A5A-3BC6-4270-9AE1-7A53DFC90DEC}" type="datetime1">
              <a:rPr lang="es-ES" noProof="0" smtClean="0"/>
              <a:t>15/11/2022</a:t>
            </a:fld>
            <a:endParaRPr lang="es-ES" noProof="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6AAF9CF-D1E5-49FD-94F7-B246BB67E246}" type="slidenum">
              <a:rPr lang="es-ES" noProof="0" smtClean="0"/>
              <a:t>‹Nº›</a:t>
            </a:fld>
            <a:endParaRPr lang="es-ES" noProof="0"/>
          </a:p>
        </p:txBody>
      </p:sp>
    </p:spTree>
    <p:extLst>
      <p:ext uri="{BB962C8B-B14F-4D97-AF65-F5344CB8AC3E}">
        <p14:creationId xmlns:p14="http://schemas.microsoft.com/office/powerpoint/2010/main" val="162928584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C6AAF9CF-D1E5-49FD-94F7-B246BB67E246}" type="slidenum">
              <a:rPr lang="es-ES" noProof="0" smtClean="0"/>
              <a:t>1</a:t>
            </a:fld>
            <a:endParaRPr lang="es-ES" noProof="0"/>
          </a:p>
        </p:txBody>
      </p:sp>
    </p:spTree>
    <p:extLst>
      <p:ext uri="{BB962C8B-B14F-4D97-AF65-F5344CB8AC3E}">
        <p14:creationId xmlns:p14="http://schemas.microsoft.com/office/powerpoint/2010/main" val="2186683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C6AAF9CF-D1E5-49FD-94F7-B246BB67E246}" type="slidenum">
              <a:rPr lang="es-ES" noProof="0" smtClean="0"/>
              <a:t>2</a:t>
            </a:fld>
            <a:endParaRPr lang="es-ES" noProof="0"/>
          </a:p>
        </p:txBody>
      </p:sp>
    </p:spTree>
    <p:extLst>
      <p:ext uri="{BB962C8B-B14F-4D97-AF65-F5344CB8AC3E}">
        <p14:creationId xmlns:p14="http://schemas.microsoft.com/office/powerpoint/2010/main" val="3554711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C6AAF9CF-D1E5-49FD-94F7-B246BB67E246}" type="slidenum">
              <a:rPr lang="es-ES" noProof="0" smtClean="0"/>
              <a:t>3</a:t>
            </a:fld>
            <a:endParaRPr lang="es-ES" noProof="0"/>
          </a:p>
        </p:txBody>
      </p:sp>
    </p:spTree>
    <p:extLst>
      <p:ext uri="{BB962C8B-B14F-4D97-AF65-F5344CB8AC3E}">
        <p14:creationId xmlns:p14="http://schemas.microsoft.com/office/powerpoint/2010/main" val="31626776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pic>
        <p:nvPicPr>
          <p:cNvPr id="7" name="Imagen 6" descr="Celestia-R1---OverlayContentHD.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ítulo 1"/>
          <p:cNvSpPr>
            <a:spLocks noGrp="1"/>
          </p:cNvSpPr>
          <p:nvPr>
            <p:ph type="title"/>
          </p:nvPr>
        </p:nvSpPr>
        <p:spPr>
          <a:xfrm>
            <a:off x="685801" y="609600"/>
            <a:ext cx="10840914" cy="1260000"/>
          </a:xfrm>
        </p:spPr>
        <p:txBody>
          <a:bodyPr rtlCol="0" anchor="ctr" anchorCtr="0">
            <a:normAutofit/>
          </a:bodyPr>
          <a:lstStyle>
            <a:lvl1pPr>
              <a:defRPr sz="3000"/>
            </a:lvl1pPr>
          </a:lstStyle>
          <a:p>
            <a:pPr rtl="0"/>
            <a:r>
              <a:rPr lang="es-ES" noProof="0"/>
              <a:t>Haga clic para modificar el estilo de título del patrón</a:t>
            </a:r>
          </a:p>
        </p:txBody>
      </p:sp>
      <p:sp>
        <p:nvSpPr>
          <p:cNvPr id="3" name="Marcador de contenido 2"/>
          <p:cNvSpPr>
            <a:spLocks noGrp="1"/>
          </p:cNvSpPr>
          <p:nvPr>
            <p:ph idx="1"/>
          </p:nvPr>
        </p:nvSpPr>
        <p:spPr>
          <a:xfrm>
            <a:off x="685801" y="1869601"/>
            <a:ext cx="10840914" cy="3921600"/>
          </a:xfrm>
        </p:spPr>
        <p:txBody>
          <a:bodyPr rtlCol="0" anchor="t" anchorCtr="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10"/>
          </p:nvPr>
        </p:nvSpPr>
        <p:spPr/>
        <p:txBody>
          <a:bodyPr rtlCol="0"/>
          <a:lstStyle/>
          <a:p>
            <a:pPr rtl="0"/>
            <a:fld id="{98F2F863-F080-4BC3-A3C7-A33C770BC2F3}" type="datetime1">
              <a:rPr lang="es-ES" noProof="0" smtClean="0"/>
              <a:t>15/11/2022</a:t>
            </a:fld>
            <a:endParaRPr lang="es-ES" noProof="0"/>
          </a:p>
        </p:txBody>
      </p:sp>
      <p:sp>
        <p:nvSpPr>
          <p:cNvPr id="5" name="Marcador de pie de página 4"/>
          <p:cNvSpPr>
            <a:spLocks noGrp="1"/>
          </p:cNvSpPr>
          <p:nvPr>
            <p:ph type="ftr" sz="quarter" idx="11"/>
          </p:nvPr>
        </p:nvSpPr>
        <p:spPr/>
        <p:txBody>
          <a:bodyPr rtlCol="0"/>
          <a:lstStyle/>
          <a:p>
            <a:pPr rtl="0"/>
            <a:r>
              <a:rPr lang="es-ES" noProof="0"/>
              <a:t>Agregar un pie de página</a:t>
            </a:r>
          </a:p>
        </p:txBody>
      </p:sp>
      <p:sp>
        <p:nvSpPr>
          <p:cNvPr id="6" name="Marcador de número de diapositiva 5"/>
          <p:cNvSpPr>
            <a:spLocks noGrp="1"/>
          </p:cNvSpPr>
          <p:nvPr>
            <p:ph type="sldNum" sz="quarter" idx="12"/>
          </p:nvPr>
        </p:nvSpPr>
        <p:spPr/>
        <p:txBody>
          <a:bodyPr rtlCol="0"/>
          <a:lstStyle/>
          <a:p>
            <a:pPr rtl="0"/>
            <a:fld id="{5D99DD2A-B520-4620-9B43-64B657BA2D42}" type="slidenum">
              <a:rPr lang="es-ES" noProof="0" smtClean="0"/>
              <a:t>‹Nº›</a:t>
            </a:fld>
            <a:endParaRPr lang="es-ES" noProof="0"/>
          </a:p>
        </p:txBody>
      </p:sp>
      <p:cxnSp>
        <p:nvCxnSpPr>
          <p:cNvPr id="8" name="Conector recto 7">
            <a:extLst>
              <a:ext uri="{FF2B5EF4-FFF2-40B4-BE49-F238E27FC236}">
                <a16:creationId xmlns:a16="http://schemas.microsoft.com/office/drawing/2014/main" id="{328F7C25-BFB6-430F-87B6-7D0D2C7493D6}"/>
              </a:ext>
              <a:ext uri="{C183D7F6-B498-43B3-948B-1728B52AA6E4}">
                <adec:decorative xmlns:adec="http://schemas.microsoft.com/office/drawing/2017/decorative" val="1"/>
              </a:ext>
            </a:extLst>
          </p:cNvPr>
          <p:cNvCxnSpPr>
            <a:cxnSpLocks/>
          </p:cNvCxnSpPr>
          <p:nvPr userDrawn="1"/>
        </p:nvCxnSpPr>
        <p:spPr>
          <a:xfrm rot="16200000">
            <a:off x="-185517" y="1223433"/>
            <a:ext cx="504000" cy="0"/>
          </a:xfrm>
          <a:prstGeom prst="line">
            <a:avLst/>
          </a:prstGeom>
          <a:ln w="127000" cap="sq">
            <a:solidFill>
              <a:schemeClr val="accent3"/>
            </a:solidFill>
            <a:miter lim="800000"/>
          </a:ln>
        </p:spPr>
        <p:style>
          <a:lnRef idx="1">
            <a:schemeClr val="accent2"/>
          </a:lnRef>
          <a:fillRef idx="0">
            <a:schemeClr val="accent2"/>
          </a:fillRef>
          <a:effectRef idx="0">
            <a:schemeClr val="accent2"/>
          </a:effectRef>
          <a:fontRef idx="minor">
            <a:schemeClr val="tx1"/>
          </a:fontRef>
        </p:style>
      </p:cxnSp>
      <p:pic>
        <p:nvPicPr>
          <p:cNvPr id="10" name="Imagen 9">
            <a:extLst>
              <a:ext uri="{FF2B5EF4-FFF2-40B4-BE49-F238E27FC236}">
                <a16:creationId xmlns:a16="http://schemas.microsoft.com/office/drawing/2014/main" id="{9B23AE53-A03E-925C-78CE-FF119CC54FF9}"/>
              </a:ext>
            </a:extLst>
          </p:cNvPr>
          <p:cNvPicPr>
            <a:picLocks noChangeAspect="1"/>
          </p:cNvPicPr>
          <p:nvPr userDrawn="1"/>
        </p:nvPicPr>
        <p:blipFill>
          <a:blip r:embed="rId3"/>
          <a:stretch>
            <a:fillRect/>
          </a:stretch>
        </p:blipFill>
        <p:spPr>
          <a:xfrm>
            <a:off x="-1" y="0"/>
            <a:ext cx="12188825" cy="615790"/>
          </a:xfrm>
          <a:prstGeom prst="rect">
            <a:avLst/>
          </a:prstGeom>
        </p:spPr>
      </p:pic>
    </p:spTree>
    <p:extLst>
      <p:ext uri="{BB962C8B-B14F-4D97-AF65-F5344CB8AC3E}">
        <p14:creationId xmlns:p14="http://schemas.microsoft.com/office/powerpoint/2010/main" val="3610262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Imagen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75" y="1786"/>
            <a:ext cx="12188825" cy="6856214"/>
          </a:xfrm>
          <a:prstGeom prst="rect">
            <a:avLst/>
          </a:prstGeom>
        </p:spPr>
      </p:pic>
      <p:sp>
        <p:nvSpPr>
          <p:cNvPr id="2" name="Título 1"/>
          <p:cNvSpPr>
            <a:spLocks noGrp="1"/>
          </p:cNvSpPr>
          <p:nvPr>
            <p:ph type="ctrTitle"/>
          </p:nvPr>
        </p:nvSpPr>
        <p:spPr>
          <a:xfrm>
            <a:off x="2476500" y="2716272"/>
            <a:ext cx="8683625" cy="2421464"/>
          </a:xfrm>
        </p:spPr>
        <p:txBody>
          <a:bodyPr rtlCol="0" anchor="b">
            <a:normAutofit/>
          </a:bodyPr>
          <a:lstStyle>
            <a:lvl1pPr algn="r">
              <a:defRPr sz="4800">
                <a:effectLst/>
              </a:defRPr>
            </a:lvl1pPr>
          </a:lstStyle>
          <a:p>
            <a:pPr rtl="0"/>
            <a:r>
              <a:rPr lang="es-ES" noProof="0"/>
              <a:t>Haga clic para modificar el estilo de título del patrón</a:t>
            </a:r>
          </a:p>
        </p:txBody>
      </p:sp>
      <p:sp>
        <p:nvSpPr>
          <p:cNvPr id="3" name="Subtítulo 2"/>
          <p:cNvSpPr>
            <a:spLocks noGrp="1"/>
          </p:cNvSpPr>
          <p:nvPr>
            <p:ph type="subTitle" idx="1" hasCustomPrompt="1"/>
          </p:nvPr>
        </p:nvSpPr>
        <p:spPr>
          <a:xfrm>
            <a:off x="2476500" y="5137736"/>
            <a:ext cx="8683625" cy="732840"/>
          </a:xfrm>
        </p:spPr>
        <p:txBody>
          <a:bodyPr rtlCol="0"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es-ES" noProof="0"/>
              <a:t>Haga clic para editar el estilo de subtítulo del patrón</a:t>
            </a:r>
          </a:p>
        </p:txBody>
      </p:sp>
      <p:sp>
        <p:nvSpPr>
          <p:cNvPr id="4" name="Marcador de fecha 3"/>
          <p:cNvSpPr>
            <a:spLocks noGrp="1"/>
          </p:cNvSpPr>
          <p:nvPr>
            <p:ph type="dt" sz="half" idx="10"/>
          </p:nvPr>
        </p:nvSpPr>
        <p:spPr>
          <a:xfrm>
            <a:off x="8932558" y="5870575"/>
            <a:ext cx="1600200" cy="377825"/>
          </a:xfrm>
        </p:spPr>
        <p:txBody>
          <a:bodyPr rtlCol="0"/>
          <a:lstStyle/>
          <a:p>
            <a:pPr rtl="0"/>
            <a:fld id="{15E1E895-E870-4556-8665-5DE714DEB164}" type="datetime1">
              <a:rPr lang="es-ES" noProof="0" smtClean="0"/>
              <a:t>15/11/2022</a:t>
            </a:fld>
            <a:endParaRPr lang="es-ES" noProof="0"/>
          </a:p>
        </p:txBody>
      </p:sp>
      <p:sp>
        <p:nvSpPr>
          <p:cNvPr id="5" name="Marcador de pie de página 4"/>
          <p:cNvSpPr>
            <a:spLocks noGrp="1"/>
          </p:cNvSpPr>
          <p:nvPr>
            <p:ph type="ftr" sz="quarter" idx="11"/>
          </p:nvPr>
        </p:nvSpPr>
        <p:spPr>
          <a:xfrm>
            <a:off x="3962399" y="5870575"/>
            <a:ext cx="4893958" cy="377825"/>
          </a:xfrm>
        </p:spPr>
        <p:txBody>
          <a:bodyPr rtlCol="0"/>
          <a:lstStyle/>
          <a:p>
            <a:pPr rtl="0"/>
            <a:r>
              <a:rPr lang="es-ES" noProof="0"/>
              <a:t>Agregar un pie de página</a:t>
            </a:r>
          </a:p>
        </p:txBody>
      </p:sp>
      <p:sp>
        <p:nvSpPr>
          <p:cNvPr id="6" name="Marcador de número de diapositiva 5"/>
          <p:cNvSpPr>
            <a:spLocks noGrp="1"/>
          </p:cNvSpPr>
          <p:nvPr>
            <p:ph type="sldNum" sz="quarter" idx="12"/>
          </p:nvPr>
        </p:nvSpPr>
        <p:spPr>
          <a:xfrm>
            <a:off x="10608958" y="5870575"/>
            <a:ext cx="551167" cy="377825"/>
          </a:xfrm>
        </p:spPr>
        <p:txBody>
          <a:bodyPr rtlCol="0"/>
          <a:lstStyle/>
          <a:p>
            <a:pPr rtl="0"/>
            <a:fld id="{5D99DD2A-B520-4620-9B43-64B657BA2D42}" type="slidenum">
              <a:rPr lang="es-ES" noProof="0" smtClean="0"/>
              <a:t>‹Nº›</a:t>
            </a:fld>
            <a:endParaRPr lang="es-ES" noProof="0"/>
          </a:p>
        </p:txBody>
      </p:sp>
      <p:pic>
        <p:nvPicPr>
          <p:cNvPr id="8" name="Imagen 7">
            <a:extLst>
              <a:ext uri="{FF2B5EF4-FFF2-40B4-BE49-F238E27FC236}">
                <a16:creationId xmlns:a16="http://schemas.microsoft.com/office/drawing/2014/main" id="{1A66A7D2-AF09-94CE-275D-7C671474F235}"/>
              </a:ext>
            </a:extLst>
          </p:cNvPr>
          <p:cNvPicPr>
            <a:picLocks noChangeAspect="1"/>
          </p:cNvPicPr>
          <p:nvPr userDrawn="1"/>
        </p:nvPicPr>
        <p:blipFill>
          <a:blip r:embed="rId3"/>
          <a:stretch>
            <a:fillRect/>
          </a:stretch>
        </p:blipFill>
        <p:spPr>
          <a:xfrm>
            <a:off x="-1" y="0"/>
            <a:ext cx="12188825" cy="615790"/>
          </a:xfrm>
          <a:prstGeom prst="rect">
            <a:avLst/>
          </a:prstGeom>
        </p:spPr>
      </p:pic>
    </p:spTree>
    <p:extLst>
      <p:ext uri="{BB962C8B-B14F-4D97-AF65-F5344CB8AC3E}">
        <p14:creationId xmlns:p14="http://schemas.microsoft.com/office/powerpoint/2010/main" val="406293711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bwMode="white">
          <a:xfrm>
            <a:off x="685801" y="609600"/>
            <a:ext cx="10840914" cy="1456267"/>
          </a:xfrm>
          <a:prstGeom prst="rect">
            <a:avLst/>
          </a:prstGeom>
          <a:effectLst/>
        </p:spPr>
        <p:txBody>
          <a:bodyPr vert="horz" lIns="91440" tIns="45720" rIns="91440" bIns="45720" rtlCol="0" anchor="ctr">
            <a:normAutofit/>
          </a:bodyPr>
          <a:lstStyle/>
          <a:p>
            <a:pPr rtl="0"/>
            <a:r>
              <a:rPr lang="es-ES" noProof="0"/>
              <a:t>Haga clic para modificar el estilo de título del patrón</a:t>
            </a:r>
          </a:p>
        </p:txBody>
      </p:sp>
      <p:sp>
        <p:nvSpPr>
          <p:cNvPr id="3" name="Marcador de texto 2"/>
          <p:cNvSpPr>
            <a:spLocks noGrp="1"/>
          </p:cNvSpPr>
          <p:nvPr>
            <p:ph type="body" idx="1"/>
          </p:nvPr>
        </p:nvSpPr>
        <p:spPr bwMode="white">
          <a:xfrm>
            <a:off x="685801" y="2142067"/>
            <a:ext cx="10840914" cy="3649133"/>
          </a:xfrm>
          <a:prstGeom prst="rect">
            <a:avLst/>
          </a:prstGeom>
        </p:spPr>
        <p:txBody>
          <a:bodyPr vert="horz" lIns="91440" tIns="45720" rIns="91440" bIns="45720" rtlCol="0" anchor="ctr">
            <a:normAutofit/>
          </a:body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rtl="0"/>
            <a:fld id="{CBC0D6D7-4DEE-4433-B569-99887D0E56FC}" type="datetime1">
              <a:rPr lang="es-ES" noProof="0" smtClean="0"/>
              <a:t>15/11/2022</a:t>
            </a:fld>
            <a:endParaRPr lang="es-ES" noProof="0"/>
          </a:p>
        </p:txBody>
      </p:sp>
      <p:sp>
        <p:nvSpPr>
          <p:cNvPr id="5" name="Marcador de pie de página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rtl="0"/>
            <a:r>
              <a:rPr lang="es-ES" noProof="0"/>
              <a:t>Agregar un pie de página</a:t>
            </a:r>
          </a:p>
        </p:txBody>
      </p:sp>
      <p:sp>
        <p:nvSpPr>
          <p:cNvPr id="6" name="Marcador de número de diapositiva 5"/>
          <p:cNvSpPr>
            <a:spLocks noGrp="1"/>
          </p:cNvSpPr>
          <p:nvPr>
            <p:ph type="sldNum" sz="quarter" idx="4"/>
          </p:nvPr>
        </p:nvSpPr>
        <p:spPr>
          <a:xfrm>
            <a:off x="10266059" y="5870575"/>
            <a:ext cx="1260655"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rtl="0"/>
            <a:fld id="{5D99DD2A-B520-4620-9B43-64B657BA2D42}" type="slidenum">
              <a:rPr lang="es-ES" noProof="0" smtClean="0"/>
              <a:t>‹Nº›</a:t>
            </a:fld>
            <a:endParaRPr lang="es-ES" noProof="0"/>
          </a:p>
        </p:txBody>
      </p:sp>
    </p:spTree>
    <p:extLst>
      <p:ext uri="{BB962C8B-B14F-4D97-AF65-F5344CB8AC3E}">
        <p14:creationId xmlns:p14="http://schemas.microsoft.com/office/powerpoint/2010/main" val="3009069978"/>
      </p:ext>
    </p:extLst>
  </p:cSld>
  <p:clrMap bg1="dk1" tx1="lt1" bg2="dk2" tx2="lt2" accent1="accent1" accent2="accent2" accent3="accent3" accent4="accent4" accent5="accent5" accent6="accent6" hlink="hlink" folHlink="folHlink"/>
  <p:sldLayoutIdLst>
    <p:sldLayoutId id="2147483662" r:id="rId1"/>
    <p:sldLayoutId id="2147483661" r:id="rId2"/>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35B398-1E7F-44AD-8356-8345134C958C}"/>
              </a:ext>
            </a:extLst>
          </p:cNvPr>
          <p:cNvSpPr>
            <a:spLocks noGrp="1"/>
          </p:cNvSpPr>
          <p:nvPr>
            <p:ph type="ctrTitle"/>
          </p:nvPr>
        </p:nvSpPr>
        <p:spPr>
          <a:xfrm>
            <a:off x="1242646" y="2716272"/>
            <a:ext cx="9917479" cy="2421464"/>
          </a:xfrm>
        </p:spPr>
        <p:txBody>
          <a:bodyPr rtlCol="0"/>
          <a:lstStyle/>
          <a:p>
            <a:pPr rtl="0"/>
            <a:r>
              <a:rPr lang="es-ES" dirty="0">
                <a:solidFill>
                  <a:schemeClr val="bg1"/>
                </a:solidFill>
              </a:rPr>
              <a:t>Título de la comunicación</a:t>
            </a:r>
          </a:p>
        </p:txBody>
      </p:sp>
      <p:sp>
        <p:nvSpPr>
          <p:cNvPr id="3" name="Subtítulo 2">
            <a:extLst>
              <a:ext uri="{FF2B5EF4-FFF2-40B4-BE49-F238E27FC236}">
                <a16:creationId xmlns:a16="http://schemas.microsoft.com/office/drawing/2014/main" id="{852A3D91-AB3F-4EDF-B87E-FDDF6C5DC4CF}"/>
              </a:ext>
            </a:extLst>
          </p:cNvPr>
          <p:cNvSpPr>
            <a:spLocks noGrp="1"/>
          </p:cNvSpPr>
          <p:nvPr>
            <p:ph type="subTitle" idx="1"/>
          </p:nvPr>
        </p:nvSpPr>
        <p:spPr/>
        <p:txBody>
          <a:bodyPr rtlCol="0">
            <a:normAutofit/>
          </a:bodyPr>
          <a:lstStyle/>
          <a:p>
            <a:pPr rtl="0"/>
            <a:r>
              <a:rPr lang="es-ES" dirty="0">
                <a:solidFill>
                  <a:schemeClr val="bg1"/>
                </a:solidFill>
              </a:rPr>
              <a:t>Escriba aquí el autor o autores</a:t>
            </a:r>
          </a:p>
        </p:txBody>
      </p:sp>
    </p:spTree>
    <p:extLst>
      <p:ext uri="{BB962C8B-B14F-4D97-AF65-F5344CB8AC3E}">
        <p14:creationId xmlns:p14="http://schemas.microsoft.com/office/powerpoint/2010/main" val="2352749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1305F2-4D75-4D76-BA59-F00627AB838F}"/>
              </a:ext>
            </a:extLst>
          </p:cNvPr>
          <p:cNvSpPr>
            <a:spLocks noGrp="1"/>
          </p:cNvSpPr>
          <p:nvPr>
            <p:ph type="title"/>
          </p:nvPr>
        </p:nvSpPr>
        <p:spPr/>
        <p:txBody>
          <a:bodyPr rtlCol="0"/>
          <a:lstStyle/>
          <a:p>
            <a:pPr rtl="0"/>
            <a:r>
              <a:rPr lang="es-ES" dirty="0">
                <a:solidFill>
                  <a:schemeClr val="bg1"/>
                </a:solidFill>
              </a:rPr>
              <a:t>CÓMO USAR ESTA PLANTILLA</a:t>
            </a:r>
          </a:p>
        </p:txBody>
      </p:sp>
      <p:sp>
        <p:nvSpPr>
          <p:cNvPr id="5" name="Cuadro de texto 4">
            <a:extLst>
              <a:ext uri="{FF2B5EF4-FFF2-40B4-BE49-F238E27FC236}">
                <a16:creationId xmlns:a16="http://schemas.microsoft.com/office/drawing/2014/main" id="{C964FC16-E9FB-469F-90C3-177A60236474}"/>
              </a:ext>
            </a:extLst>
          </p:cNvPr>
          <p:cNvSpPr txBox="1"/>
          <p:nvPr/>
        </p:nvSpPr>
        <p:spPr>
          <a:xfrm>
            <a:off x="5886450" y="685602"/>
            <a:ext cx="419100" cy="1107996"/>
          </a:xfrm>
          <a:prstGeom prst="rect">
            <a:avLst/>
          </a:prstGeom>
          <a:noFill/>
        </p:spPr>
        <p:txBody>
          <a:bodyPr wrap="square" rtlCol="0">
            <a:spAutoFit/>
          </a:bodyPr>
          <a:lstStyle/>
          <a:p>
            <a:pPr rtl="0"/>
            <a:r>
              <a:rPr lang="es-ES" sz="6600" b="1"/>
              <a:t>?</a:t>
            </a:r>
          </a:p>
        </p:txBody>
      </p:sp>
      <p:sp>
        <p:nvSpPr>
          <p:cNvPr id="3" name="Marcador de contenido 2">
            <a:extLst>
              <a:ext uri="{FF2B5EF4-FFF2-40B4-BE49-F238E27FC236}">
                <a16:creationId xmlns:a16="http://schemas.microsoft.com/office/drawing/2014/main" id="{88CB4E0E-ECE5-4628-8AFC-87C9EFB0840C}"/>
              </a:ext>
            </a:extLst>
          </p:cNvPr>
          <p:cNvSpPr>
            <a:spLocks noGrp="1"/>
          </p:cNvSpPr>
          <p:nvPr>
            <p:ph idx="1"/>
          </p:nvPr>
        </p:nvSpPr>
        <p:spPr/>
        <p:txBody>
          <a:bodyPr rtlCol="0"/>
          <a:lstStyle/>
          <a:p>
            <a:pPr rtl="0"/>
            <a:r>
              <a:rPr lang="es-ES" dirty="0">
                <a:solidFill>
                  <a:schemeClr val="bg1"/>
                </a:solidFill>
              </a:rPr>
              <a:t>En esta plantilla se incluyen pantallas tipo que pueden usarse en su presentación, si perjuicio de que </a:t>
            </a:r>
            <a:r>
              <a:rPr lang="es-ES" dirty="0" err="1">
                <a:solidFill>
                  <a:schemeClr val="bg1"/>
                </a:solidFill>
              </a:rPr>
              <a:t>ud.</a:t>
            </a:r>
            <a:r>
              <a:rPr lang="es-ES" dirty="0">
                <a:solidFill>
                  <a:schemeClr val="bg1"/>
                </a:solidFill>
              </a:rPr>
              <a:t> elabore las suyas propias, respetando el fondo y el banner de la parte superior.</a:t>
            </a:r>
          </a:p>
          <a:p>
            <a:pPr rtl="0"/>
            <a:r>
              <a:rPr lang="es-ES" dirty="0">
                <a:solidFill>
                  <a:schemeClr val="bg1"/>
                </a:solidFill>
              </a:rPr>
              <a:t>Recuerde que una presentación de PowerPoint es un elemento visual de la presentación.  Las palabras de cada diapositiva sólo sirven como puntos de conversación (en lugar de todo lo que va a decir).</a:t>
            </a:r>
          </a:p>
          <a:p>
            <a:pPr rtl="0"/>
            <a:r>
              <a:rPr lang="es-ES" dirty="0">
                <a:solidFill>
                  <a:schemeClr val="bg1"/>
                </a:solidFill>
              </a:rPr>
              <a:t>Imágenes y gráficos agregan interés; asegúrese de agregarlos a las diapositivas si corresponde.</a:t>
            </a:r>
          </a:p>
          <a:p>
            <a:pPr rtl="0"/>
            <a:r>
              <a:rPr lang="es-ES" dirty="0">
                <a:solidFill>
                  <a:schemeClr val="bg1"/>
                </a:solidFill>
              </a:rPr>
              <a:t>Elija cuidadosamente las transiciones y animaciones.  (Quiere que el público se centre en el contenido, en lugar de los efectos).</a:t>
            </a:r>
          </a:p>
        </p:txBody>
      </p:sp>
    </p:spTree>
    <p:extLst>
      <p:ext uri="{BB962C8B-B14F-4D97-AF65-F5344CB8AC3E}">
        <p14:creationId xmlns:p14="http://schemas.microsoft.com/office/powerpoint/2010/main" val="862656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478200-0985-4DED-A84B-D6ADED92FAE6}"/>
              </a:ext>
            </a:extLst>
          </p:cNvPr>
          <p:cNvSpPr>
            <a:spLocks noGrp="1"/>
          </p:cNvSpPr>
          <p:nvPr>
            <p:ph type="title"/>
          </p:nvPr>
        </p:nvSpPr>
        <p:spPr/>
        <p:txBody>
          <a:bodyPr rtlCol="0"/>
          <a:lstStyle/>
          <a:p>
            <a:pPr rtl="0"/>
            <a:r>
              <a:rPr lang="es-ES">
                <a:solidFill>
                  <a:schemeClr val="bg1"/>
                </a:solidFill>
              </a:rPr>
              <a:t>AGREGUE AQUÍ SUS CONCLUSIONES</a:t>
            </a:r>
          </a:p>
        </p:txBody>
      </p:sp>
      <p:pic>
        <p:nvPicPr>
          <p:cNvPr id="7" name="Imagen 6" descr="icono de lupa">
            <a:extLst>
              <a:ext uri="{FF2B5EF4-FFF2-40B4-BE49-F238E27FC236}">
                <a16:creationId xmlns:a16="http://schemas.microsoft.com/office/drawing/2014/main" id="{AAE36621-6FAB-4009-9D5C-CE767DF10D2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362092" y="894451"/>
            <a:ext cx="685800" cy="685800"/>
          </a:xfrm>
          <a:prstGeom prst="rect">
            <a:avLst/>
          </a:prstGeom>
        </p:spPr>
      </p:pic>
      <p:sp>
        <p:nvSpPr>
          <p:cNvPr id="3" name="Marcador de contenido 2">
            <a:extLst>
              <a:ext uri="{FF2B5EF4-FFF2-40B4-BE49-F238E27FC236}">
                <a16:creationId xmlns:a16="http://schemas.microsoft.com/office/drawing/2014/main" id="{90E8A47E-9D4A-4D70-B23A-B0AC3757292F}"/>
              </a:ext>
            </a:extLst>
          </p:cNvPr>
          <p:cNvSpPr>
            <a:spLocks noGrp="1"/>
          </p:cNvSpPr>
          <p:nvPr>
            <p:ph idx="1"/>
          </p:nvPr>
        </p:nvSpPr>
        <p:spPr/>
        <p:txBody>
          <a:bodyPr rtlCol="0"/>
          <a:lstStyle/>
          <a:p>
            <a:pPr rtl="0"/>
            <a:r>
              <a:rPr lang="es-ES" dirty="0">
                <a:solidFill>
                  <a:schemeClr val="bg1"/>
                </a:solidFill>
              </a:rPr>
              <a:t>Explique las conclusiones de su presentación. </a:t>
            </a:r>
          </a:p>
        </p:txBody>
      </p:sp>
    </p:spTree>
    <p:extLst>
      <p:ext uri="{BB962C8B-B14F-4D97-AF65-F5344CB8AC3E}">
        <p14:creationId xmlns:p14="http://schemas.microsoft.com/office/powerpoint/2010/main" val="2776209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Amarillo">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Default">
      <a:majorFont>
        <a:latin typeface="Corbel"/>
        <a:ea typeface=""/>
        <a:cs typeface=""/>
      </a:majorFont>
      <a:minorFont>
        <a:latin typeface="Corbel"/>
        <a:ea typeface=""/>
        <a:cs typeface=""/>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spDef>
      <a:spPr>
        <a:ln>
          <a:noFill/>
        </a:ln>
      </a:spPr>
      <a:bodyPr rtlCol="0" anchor="ctr"/>
      <a:lstStyle>
        <a:defPPr algn="ctr">
          <a:defRPr/>
        </a:defPPr>
      </a:lstStyle>
      <a:style>
        <a:lnRef idx="2">
          <a:schemeClr val="accent3">
            <a:shade val="50000"/>
          </a:schemeClr>
        </a:lnRef>
        <a:fillRef idx="1">
          <a:schemeClr val="accent3"/>
        </a:fillRef>
        <a:effectRef idx="0">
          <a:schemeClr val="accent3"/>
        </a:effectRef>
        <a:fontRef idx="minor">
          <a:schemeClr val="lt1"/>
        </a:fontRef>
      </a:style>
    </a:spDef>
  </a:objectDefaults>
  <a:extraClrSchemeLst/>
  <a:extLst>
    <a:ext uri="{05A4C25C-085E-4340-85A3-A5531E510DB2}">
      <thm15:themeFamily xmlns:thm15="http://schemas.microsoft.com/office/thememl/2012/main" name="Plantilla S2LAB.potx" id="{439C8F9F-86C0-4D38-A375-87BCD698F83B}" vid="{E2ADC647-14C5-4F34-86A3-221F87840320}"/>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la oficin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TM10001115[[fn=Paquete]]</Template>
  <TotalTime>8</TotalTime>
  <Words>140</Words>
  <Application>Microsoft Office PowerPoint</Application>
  <PresentationFormat>Panorámica</PresentationFormat>
  <Paragraphs>13</Paragraphs>
  <Slides>3</Slides>
  <Notes>3</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Calibri</vt:lpstr>
      <vt:lpstr>Corbel</vt:lpstr>
      <vt:lpstr>Celestial</vt:lpstr>
      <vt:lpstr>Título de la comunicación</vt:lpstr>
      <vt:lpstr>CÓMO USAR ESTA PLANTILLA</vt:lpstr>
      <vt:lpstr>AGREGUE AQUÍ SUS CONCLUSIONES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CÓMO USAR ESTA PLANTILLA</dc:title>
  <dc:creator>Antonio Torregrosa Martínez</dc:creator>
  <cp:lastModifiedBy>Antonio Torregrosa Martínez</cp:lastModifiedBy>
  <cp:revision>5</cp:revision>
  <dcterms:created xsi:type="dcterms:W3CDTF">2022-11-15T16:28:17Z</dcterms:created>
  <dcterms:modified xsi:type="dcterms:W3CDTF">2022-11-15T16:38:25Z</dcterms:modified>
</cp:coreProperties>
</file>